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5"/>
  </p:notesMasterIdLst>
  <p:handoutMasterIdLst>
    <p:handoutMasterId r:id="rId16"/>
  </p:handoutMasterIdLst>
  <p:sldIdLst>
    <p:sldId id="288" r:id="rId3"/>
    <p:sldId id="303" r:id="rId4"/>
    <p:sldId id="293" r:id="rId5"/>
    <p:sldId id="304" r:id="rId6"/>
    <p:sldId id="305" r:id="rId7"/>
    <p:sldId id="306" r:id="rId8"/>
    <p:sldId id="307" r:id="rId9"/>
    <p:sldId id="301" r:id="rId10"/>
    <p:sldId id="308" r:id="rId11"/>
    <p:sldId id="295" r:id="rId12"/>
    <p:sldId id="302" r:id="rId13"/>
    <p:sldId id="285" r:id="rId14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097" autoAdjust="0"/>
  </p:normalViewPr>
  <p:slideViewPr>
    <p:cSldViewPr snapToGrid="0" snapToObjects="1" showGuides="1">
      <p:cViewPr>
        <p:scale>
          <a:sx n="125" d="100"/>
          <a:sy n="125" d="100"/>
        </p:scale>
        <p:origin x="-466" y="-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17.02.2024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17.02.2024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.ly/vos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Jena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19.02.2024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54 03 01 96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003C16-E538-A0A0-20F9-7083DA8F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076" y="1974379"/>
            <a:ext cx="2645487" cy="26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t.ly/</a:t>
            </a:r>
            <a:r>
              <a:rPr lang="de-DE" b="0" i="0" u="none" strike="noStrike" dirty="0" err="1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voss</a:t>
            </a:r>
            <a:r>
              <a:rPr lang="de-DE" dirty="0">
                <a:latin typeface="+mj-lt"/>
              </a:rPr>
              <a:t>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5EBFB1-0863-4C30-0575-D6396EA2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48" y="1429483"/>
            <a:ext cx="2399151" cy="23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98FC3F-A45F-ADA0-229B-07387B68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A82FF7-99C3-751C-8A2D-0E37A8DB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eine KI?</a:t>
            </a:r>
          </a:p>
          <a:p>
            <a:r>
              <a:rPr lang="de-DE" dirty="0"/>
              <a:t>Was für ein Problem soll Klassifikation lösen?</a:t>
            </a:r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58FE40F1-61A1-64B8-E549-B5F510601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 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die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Bilder?</a:t>
            </a:r>
          </a:p>
          <a:p>
            <a:r>
              <a:rPr lang="de-DE" dirty="0"/>
              <a:t>Habt ihr versteckte Schilder hinter Hecken,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im Datensatz: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diesen neuen Bilder</a:t>
            </a:r>
            <a:r>
              <a:rPr lang="de-DE" dirty="0"/>
              <a:t>n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KI funktioniert sehr gut, wenn…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Ethische Diskussion - Puffer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https://www.moralmachine.net/hl/de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326</Words>
  <Application>Microsoft Office PowerPoint</Application>
  <PresentationFormat>Bildschirmpräsentation (16:9)</PresentationFormat>
  <Paragraphs>80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Arial Unicode MS</vt:lpstr>
      <vt:lpstr>Calibri</vt:lpstr>
      <vt:lpstr>Futura</vt:lpstr>
      <vt:lpstr>Symbol</vt:lpstr>
      <vt:lpstr>Ubuntu</vt:lpstr>
      <vt:lpstr>Wingdings</vt:lpstr>
      <vt:lpstr>Master1_UniLeipzig_PPT Vorlage</vt:lpstr>
      <vt:lpstr>Master2_UniLeipzig_PPT Vorlage</vt:lpstr>
      <vt:lpstr>Künstliche Intelligenz</vt:lpstr>
      <vt:lpstr>Wiederholung</vt:lpstr>
      <vt:lpstr>Gruppenarbeit</vt:lpstr>
      <vt:lpstr>Gruppenarbeit</vt:lpstr>
      <vt:lpstr>Was fällt euch auf?</vt:lpstr>
      <vt:lpstr>Datenbasis</vt:lpstr>
      <vt:lpstr>Gruppenarbeit</vt:lpstr>
      <vt:lpstr>Zusammenfassung</vt:lpstr>
      <vt:lpstr>Ethische Diskussion - Puffer</vt:lpstr>
      <vt:lpstr>Was ist Künstliche Intelligenz?</vt:lpstr>
      <vt:lpstr>Rückmeldung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18</cp:revision>
  <cp:lastPrinted>2017-09-28T12:33:25Z</cp:lastPrinted>
  <dcterms:created xsi:type="dcterms:W3CDTF">2024-02-02T22:50:13Z</dcterms:created>
  <dcterms:modified xsi:type="dcterms:W3CDTF">2024-02-18T21:52:34Z</dcterms:modified>
</cp:coreProperties>
</file>